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7465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2297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282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6492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237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2478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7137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134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1806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2214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2529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488586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0211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6797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2855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8749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077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5832B-DB94-4296-A5AD-372CF71C268D}" type="datetimeFigureOut">
              <a:rPr lang="ru-RU" smtClean="0"/>
              <a:pPr/>
              <a:t>16.09.2014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B3D60-9B4E-4B50-B6F1-040FC06040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41644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Горное производство и горное предприятие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2984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757881"/>
            <a:ext cx="9943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Поле́зные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ископа́емые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— минеральные и органические образования 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земной коры,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химический состав и физические свойства которых позволяют эффективно использовать их в сфере материального производства (например, в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сырья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топлива).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твёрдые, жидкие и газообразные полезные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ископаемые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encrypted-tbn1.gstatic.com/images?q=tbn:ANd9GcSUSW86fuHKqnHI9wVC9_pmf83DuEk47Zh8DSHxpnEeJgscKSazf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1510" y="1958210"/>
            <a:ext cx="6368793" cy="4508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70200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7112" y="497131"/>
            <a:ext cx="80671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Существуют следующие способы добычи полезных ископаемых</a:t>
            </a:r>
            <a:r>
              <a:rPr lang="ru-RU" sz="2000" dirty="0" smtClean="0"/>
              <a:t>: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52" name="Picture 4" descr="https://encrypted-tbn3.gstatic.com/images?q=tbn:ANd9GcRAy9gAh4tNpYDQtt7nfeMFn-kQ20Ai2EEPtOjvXh8mZI1FOxR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2058" y="1334713"/>
            <a:ext cx="2619375" cy="1743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00953" y="988887"/>
            <a:ext cx="258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Подземный </a:t>
            </a:r>
            <a:endParaRPr lang="ru-RU" dirty="0"/>
          </a:p>
        </p:txBody>
      </p:sp>
      <p:pic>
        <p:nvPicPr>
          <p:cNvPr id="2054" name="Picture 6" descr="https://encrypted-tbn0.gstatic.com/images?q=tbn:ANd9GcTiR2NH45jrgJS5hf0gAnDJHKlG38BOlYc-UGUwnNOQBKtcTx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8293" y="1334713"/>
            <a:ext cx="2800350" cy="1743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64424" y="988887"/>
            <a:ext cx="2501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Открытый </a:t>
            </a:r>
            <a:endParaRPr lang="ru-RU" dirty="0"/>
          </a:p>
        </p:txBody>
      </p:sp>
      <p:pic>
        <p:nvPicPr>
          <p:cNvPr id="2056" name="Picture 8" descr="https://encrypted-tbn1.gstatic.com/images?q=tbn:ANd9GcSMMK2BqH0DxO1v-1MuqOm4KZzgSXWZ13L5Y2_3IglS1Y8DiDUlj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35545" y="1317878"/>
            <a:ext cx="2806195" cy="1759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435546" y="988887"/>
            <a:ext cx="2685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Комбинированный</a:t>
            </a:r>
          </a:p>
          <a:p>
            <a:endParaRPr lang="ru-RU" dirty="0"/>
          </a:p>
        </p:txBody>
      </p:sp>
      <p:pic>
        <p:nvPicPr>
          <p:cNvPr id="2058" name="Picture 10" descr="https://encrypted-tbn0.gstatic.com/images?q=tbn:ANd9GcRmWsn5t2UWucAoZGnWx3LeYkY5CogizKLJ47hDJAbBjgFa00ctp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953" y="4095843"/>
            <a:ext cx="2640480" cy="1895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00953" y="3765176"/>
            <a:ext cx="264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 дна водоемов</a:t>
            </a:r>
            <a:endParaRPr lang="ru-RU" dirty="0"/>
          </a:p>
        </p:txBody>
      </p:sp>
      <p:pic>
        <p:nvPicPr>
          <p:cNvPr id="2060" name="Picture 12" descr="https://encrypted-tbn3.gstatic.com/images?q=tbn:ANd9GcQmZ0tNozFOmxCXWggu6dbLBFQMIB9P-Gv6XxtKv4l8SrCbcmkKY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8293" y="4134508"/>
            <a:ext cx="2800350" cy="1895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418293" y="3765176"/>
            <a:ext cx="280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Геотехнологический </a:t>
            </a:r>
            <a:endParaRPr lang="ru-RU" dirty="0"/>
          </a:p>
        </p:txBody>
      </p:sp>
      <p:pic>
        <p:nvPicPr>
          <p:cNvPr id="2062" name="Picture 14" descr="https://encrypted-tbn2.gstatic.com/images?q=tbn:ANd9GcQZ2dkMtbaYWgB2KQXZ4gTk8HE0JFlLBqi21lrm53CwFNMpKUw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96567" y="4095843"/>
            <a:ext cx="2845173" cy="1895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35545" y="3765176"/>
            <a:ext cx="2806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Скважинный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2844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9247" y="403412"/>
            <a:ext cx="11241741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Добычу полезных ископаемых осуществляют горные предприятия.</a:t>
            </a:r>
          </a:p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Горное предприятие</a:t>
            </a:r>
            <a:r>
              <a:rPr lang="ru-RU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- обособленная производственная единица, осуществляющая разработку месторождений и (или) переработку полезных ископаемых</a:t>
            </a: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горных предприятий: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Шахта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Рудник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Карьер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Прииск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Промысел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07836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706" y="524435"/>
            <a:ext cx="117527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Ша́хта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промышленное 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предприятие,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осуществляющее 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добычу полезных ископаемых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 помощью системы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подземныхгорных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выработок.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Шахта — механизированное и автоматизированное предприятие, оснащенное производительными машинами и механизмами для добычи и транспортировки полезного ископаемого, проведения горных выработок, водоотлива и вентиляции. Срок службы шахт, отрабатывающих мощные месторождения, достигает 50-70 лет и более.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 отдельных шахт по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добыче золота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алмазов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достигает 4 километров.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проветривания шахт и снижения запылённости используется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вентиляция.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равнинной местности чаще всего 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вскрытие горного дела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производится вертикальными 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стволами,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реже — наклонными, от которых на разных горизонтах (этажах) проводятся 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квершлаги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до встречи с залежью ископаемого. В гористой местности основные вскрывающие выработки — 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штольня.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неосведомленные люди ствол или штольню называют собственно шахтой.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076" name="Picture 4" descr="http://oibeer.net/fotos/gips/gip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0388" y="3452415"/>
            <a:ext cx="4814047" cy="324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encrypted-tbn0.gstatic.com/images?q=tbn:ANd9GcT7Is1AZI6iTTFiz865btQ8AoLInB-VZp8LtyWcl7ItbHGp1qWO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1706" y="3698707"/>
            <a:ext cx="4343421" cy="289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93867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4094" y="457200"/>
            <a:ext cx="113089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Рудник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—горнопромышленное предприятие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для 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добычи полезных ископаемых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(преимущественно 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руды)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подземным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открытым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способом 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Самым старым рудником в мире считает 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рудник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Нгвеня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в 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Свазиленде.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вида добываемого полезного ископаемого выделяют:</a:t>
            </a: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Железный рудник — добыча 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железной руды;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Медный рудник — добыча 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медной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руды;</a:t>
            </a: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Урановый рудник — добыча 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урановой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руды;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Бокситовый рудник — добыча 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бокситов;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Соляной рудник — добыча солей</a:t>
            </a:r>
            <a:r>
              <a:rPr lang="ru-RU" sz="2000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способа добычи руды существуют:</a:t>
            </a: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Подземный рудник;</a:t>
            </a: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рудник, или рудник открытых работ</a:t>
            </a:r>
          </a:p>
          <a:p>
            <a:endParaRPr lang="ru-RU" dirty="0"/>
          </a:p>
        </p:txBody>
      </p:sp>
      <p:pic>
        <p:nvPicPr>
          <p:cNvPr id="4098" name="Picture 2" descr="https://encrypted-tbn3.gstatic.com/images?q=tbn:ANd9GcTqNumCC8bBZiLpvrQD0-Ystf5yPGiJD0l-mix5qWIdL9t0wEWkKVKbhLG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094" y="4489073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encrypted-tbn3.gstatic.com/images?q=tbn:ANd9GcQ--9qiB6wsKOns3ikrCFdNaBbgMKWLSuFfrbq2K9MOZE_HiOZIv-647jsv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8306" y="4489072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encrypted-tbn3.gstatic.com/images?q=tbn:ANd9GcS5yWWeHuPUTD38BecHtpDI7y3JNeu-43oM8ZSnxA2kLnDBe30DoM5ofM-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21151" y="4489072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78466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882" y="497541"/>
            <a:ext cx="104618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Карье́р</a:t>
            </a:r>
            <a:r>
              <a:rPr lang="ru-RU" dirty="0" smtClean="0">
                <a:solidFill>
                  <a:schemeClr val="bg1"/>
                </a:solidFill>
              </a:rPr>
              <a:t> (от фр. </a:t>
            </a:r>
            <a:r>
              <a:rPr lang="ru-RU" dirty="0" err="1" smtClean="0">
                <a:solidFill>
                  <a:schemeClr val="bg1"/>
                </a:solidFill>
              </a:rPr>
              <a:t>carrière</a:t>
            </a:r>
            <a:r>
              <a:rPr lang="ru-RU" dirty="0" smtClean="0">
                <a:solidFill>
                  <a:schemeClr val="bg1"/>
                </a:solidFill>
              </a:rPr>
              <a:t>, вар.: разрез) — совокупность горных выработок, образованных при добыче полезного ископаемого открытым способом; горное предприятие по добыче полезных ископаемых открытым способом.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Угольный карьер называется угольным </a:t>
            </a:r>
            <a:r>
              <a:rPr lang="ru-RU" i="1" dirty="0" smtClean="0">
                <a:solidFill>
                  <a:schemeClr val="bg1"/>
                </a:solidFill>
              </a:rPr>
              <a:t>разрезом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Как шахте выделяют шахтное поле, так карьеру выделяют горный отвод. Принцип открытой разработки заключается в том, что более мощные слои пород, покрывающих пласт полезного ископаемого, в пределах горного отвода разделяется на горизонтальные слои — уступы, которые вынимают последовательно в направлении сверху вниз с опережением нижних слоев верхними. Высота уступа зависит от прочности пород и применяемой техники и колеблется от нескольких метров до нескольких десятков метров.</a:t>
            </a:r>
          </a:p>
          <a:p>
            <a:endParaRPr lang="ru-RU" dirty="0" smtClean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5128" name="Picture 8" descr="https://encrypted-tbn0.gstatic.com/images?q=tbn:ANd9GcQ_K7QABCgd4xFdCDmv6K-9rBCnW1DSq4nVLrIz7SuxSK_Jah2mRdfbBJi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882" y="3409809"/>
            <a:ext cx="5145887" cy="274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5803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2012" y="699247"/>
            <a:ext cx="110669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ПРИИСК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(а.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placer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mine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 н.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Fundgrube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Fundort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Mine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 ф.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mine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d'alluvion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exploitation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d'un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gite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alluvionnaire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 и.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placer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aluvial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placer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mina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aluvion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— горнодобывающее предприятие, производящее разработку россыпных месторождений золота, платины, олова, драгоценных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камней.Различают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прииски с открытой, дражной, гидравлической и подземной добычей песков. Однако, как правило, на приисках проводится разработка россыпных месторождений одновременно различными способами 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encrypted-tbn3.gstatic.com/images?q=tbn:ANd9GcTlu4AD-MeV_ARR69k16QP6eD5m_Sw63gWUUYV9nwtr3RJ07Ikn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012" y="2718921"/>
            <a:ext cx="4153620" cy="27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encrypted-tbn2.gstatic.com/images?q=tbn:ANd9GcQIHu7Az79s9PXLyA-XAnPadiHTXFi3_L7Xrgnd8gilyA_DeYKHH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5423" y="2718921"/>
            <a:ext cx="5508064" cy="27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63792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012" y="591671"/>
            <a:ext cx="106635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Промысел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горное предприятие по добыче жидких и газообразных полезных ископаемых.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4" name="Picture 6" descr="http://content.foto.mail.ru/mail/tseislermih/_answers/i-13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364" y="1728879"/>
            <a:ext cx="4604683" cy="460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www.sky-towers.ru/towers/4820/normal/Troll_Gas_Platform_norway_4820_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3770" y="1728879"/>
            <a:ext cx="4936004" cy="460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74159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TC104033919[[fn=Контур]]</Template>
  <TotalTime>56</TotalTime>
  <Words>235</Words>
  <Application>Microsoft Office PowerPoint</Application>
  <PresentationFormat>Произвольный</PresentationFormat>
  <Paragraphs>39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Контур</vt:lpstr>
      <vt:lpstr>Горное производство и горное предприятие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Горное производство и горное предприятие</dc:title>
  <dc:creator>Windows User</dc:creator>
  <cp:lastModifiedBy>Замира</cp:lastModifiedBy>
  <cp:revision>7</cp:revision>
  <dcterms:created xsi:type="dcterms:W3CDTF">2014-03-05T12:31:49Z</dcterms:created>
  <dcterms:modified xsi:type="dcterms:W3CDTF">2014-09-16T15:10:12Z</dcterms:modified>
</cp:coreProperties>
</file>